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4765089-E9AE-42A6-AD79-1DD97BA3D823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9A4F3C1-CBE9-4170-8296-90E87D535D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PROGRESS AND DEVELOPMENT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i="1" dirty="0" smtClean="0">
                <a:solidFill>
                  <a:schemeClr val="accent3">
                    <a:lumMod val="75000"/>
                  </a:schemeClr>
                </a:solidFill>
              </a:rPr>
              <a:t>Conditionals</a:t>
            </a:r>
            <a:endParaRPr lang="ru-RU" sz="60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626" y="3929066"/>
            <a:ext cx="2233421" cy="247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19983"/>
            <a:ext cx="20955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3115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71538" y="2674938"/>
          <a:ext cx="7408863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9621"/>
                <a:gridCol w="2469621"/>
                <a:gridCol w="246962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First 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If-  PRESENT SIMPLE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, FUTURE SIMPLE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sz="2400" dirty="0" smtClean="0"/>
                        <a:t>If the weather is fine,</a:t>
                      </a:r>
                      <a:r>
                        <a:rPr lang="en-US" sz="2400" baseline="0" dirty="0" smtClean="0"/>
                        <a:t> we will go to the countryside.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 conditionals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247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857388"/>
          </a:xfrm>
        </p:spPr>
        <p:txBody>
          <a:bodyPr/>
          <a:lstStyle/>
          <a:p>
            <a:r>
              <a:rPr lang="en-US" sz="4000" dirty="0" smtClean="0"/>
              <a:t>Second conditionals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28802"/>
            <a:ext cx="6400800" cy="310039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29" y="3214686"/>
          <a:ext cx="645318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063"/>
                <a:gridCol w="2151063"/>
                <a:gridCol w="2151063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Second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If- PAST</a:t>
                      </a:r>
                      <a:r>
                        <a:rPr lang="en-US" sz="2400" baseline="0" dirty="0" smtClean="0"/>
                        <a:t> SIMPLE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, FUTURE IN THE PAST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sz="2400" dirty="0" smtClean="0"/>
                        <a:t>If I were rich,</a:t>
                      </a:r>
                      <a:r>
                        <a:rPr lang="en-US" sz="2400" baseline="0" dirty="0" smtClean="0"/>
                        <a:t> I would help the poor animals.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107157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Third conditionals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57364"/>
            <a:ext cx="6400800" cy="3171837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85852" y="2786058"/>
          <a:ext cx="6572295" cy="2448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/>
                <a:gridCol w="2190765"/>
                <a:gridCol w="2190765"/>
              </a:tblGrid>
              <a:tr h="1601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Third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If</a:t>
                      </a:r>
                      <a:r>
                        <a:rPr lang="en-US" sz="2400" baseline="0" dirty="0" smtClean="0"/>
                        <a:t> – PAST PERFECT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, would(could)</a:t>
                      </a:r>
                      <a:r>
                        <a:rPr lang="en-US" sz="2400" baseline="0" dirty="0" smtClean="0"/>
                        <a:t> have+V3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847689">
                <a:tc gridSpan="3">
                  <a:txBody>
                    <a:bodyPr/>
                    <a:lstStyle/>
                    <a:p>
                      <a:r>
                        <a:rPr lang="en-US" sz="2400" dirty="0" smtClean="0"/>
                        <a:t>If people hadn’t thrown waste in the water, our seas would have been cleaner.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23528903"/>
              </p:ext>
            </p:extLst>
          </p:nvPr>
        </p:nvGraphicFramePr>
        <p:xfrm>
          <a:off x="785786" y="2643182"/>
          <a:ext cx="740886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222"/>
                <a:gridCol w="2736304"/>
                <a:gridCol w="31323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Mixed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If- PAST PERFECT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, FUTURE IN THE PAST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sz="2400" dirty="0" smtClean="0"/>
                        <a:t>If the Maya had predicted weather changes better, their </a:t>
                      </a:r>
                      <a:r>
                        <a:rPr lang="en-US" sz="2400" dirty="0" smtClean="0"/>
                        <a:t>civilization </a:t>
                      </a:r>
                      <a:r>
                        <a:rPr lang="en-US" sz="2400" dirty="0" smtClean="0"/>
                        <a:t>would survive today.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Mixed conditionals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15798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40</TotalTime>
  <Words>102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PROGRESS AND DEVELOPMENT</vt:lpstr>
      <vt:lpstr>First conditionals </vt:lpstr>
      <vt:lpstr>Second conditionals </vt:lpstr>
      <vt:lpstr>Third conditionals  </vt:lpstr>
      <vt:lpstr>Mixed conditionals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AND DEVELOPMENT</dc:title>
  <dc:creator>Ермакова</dc:creator>
  <cp:lastModifiedBy>Пользователь</cp:lastModifiedBy>
  <cp:revision>7</cp:revision>
  <dcterms:created xsi:type="dcterms:W3CDTF">2013-02-21T06:19:03Z</dcterms:created>
  <dcterms:modified xsi:type="dcterms:W3CDTF">2017-03-14T10:54:57Z</dcterms:modified>
</cp:coreProperties>
</file>